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40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79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819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758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698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637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576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516" algn="l" defTabSz="95787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6" autoAdjust="0"/>
    <p:restoredTop sz="94660"/>
  </p:normalViewPr>
  <p:slideViewPr>
    <p:cSldViewPr snapToGrid="0">
      <p:cViewPr>
        <p:scale>
          <a:sx n="100" d="100"/>
          <a:sy n="100" d="100"/>
        </p:scale>
        <p:origin x="-1182" y="-3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7163" indent="0" algn="ctr">
              <a:buNone/>
              <a:defRPr sz="1500"/>
            </a:lvl2pPr>
            <a:lvl3pPr marL="694325" indent="0" algn="ctr">
              <a:buNone/>
              <a:defRPr sz="1400"/>
            </a:lvl3pPr>
            <a:lvl4pPr marL="1041489" indent="0" algn="ctr">
              <a:buNone/>
              <a:defRPr sz="1200"/>
            </a:lvl4pPr>
            <a:lvl5pPr marL="1388652" indent="0" algn="ctr">
              <a:buNone/>
              <a:defRPr sz="1200"/>
            </a:lvl5pPr>
            <a:lvl6pPr marL="1735814" indent="0" algn="ctr">
              <a:buNone/>
              <a:defRPr sz="1200"/>
            </a:lvl6pPr>
            <a:lvl7pPr marL="2082977" indent="0" algn="ctr">
              <a:buNone/>
              <a:defRPr sz="1200"/>
            </a:lvl7pPr>
            <a:lvl8pPr marL="2430141" indent="0" algn="ctr">
              <a:buNone/>
              <a:defRPr sz="1200"/>
            </a:lvl8pPr>
            <a:lvl9pPr marL="2777303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5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80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40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2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71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94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414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886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358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8297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3014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773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70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2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51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7163" indent="0">
              <a:buNone/>
              <a:defRPr sz="1500" b="1"/>
            </a:lvl2pPr>
            <a:lvl3pPr marL="694325" indent="0">
              <a:buNone/>
              <a:defRPr sz="1400" b="1"/>
            </a:lvl3pPr>
            <a:lvl4pPr marL="1041489" indent="0">
              <a:buNone/>
              <a:defRPr sz="1200" b="1"/>
            </a:lvl4pPr>
            <a:lvl5pPr marL="1388652" indent="0">
              <a:buNone/>
              <a:defRPr sz="1200" b="1"/>
            </a:lvl5pPr>
            <a:lvl6pPr marL="1735814" indent="0">
              <a:buNone/>
              <a:defRPr sz="1200" b="1"/>
            </a:lvl6pPr>
            <a:lvl7pPr marL="2082977" indent="0">
              <a:buNone/>
              <a:defRPr sz="1200" b="1"/>
            </a:lvl7pPr>
            <a:lvl8pPr marL="2430141" indent="0">
              <a:buNone/>
              <a:defRPr sz="1200" b="1"/>
            </a:lvl8pPr>
            <a:lvl9pPr marL="277730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3"/>
            <a:ext cx="2901255" cy="53221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4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7163" indent="0">
              <a:buNone/>
              <a:defRPr sz="1500" b="1"/>
            </a:lvl2pPr>
            <a:lvl3pPr marL="694325" indent="0">
              <a:buNone/>
              <a:defRPr sz="1400" b="1"/>
            </a:lvl3pPr>
            <a:lvl4pPr marL="1041489" indent="0">
              <a:buNone/>
              <a:defRPr sz="1200" b="1"/>
            </a:lvl4pPr>
            <a:lvl5pPr marL="1388652" indent="0">
              <a:buNone/>
              <a:defRPr sz="1200" b="1"/>
            </a:lvl5pPr>
            <a:lvl6pPr marL="1735814" indent="0">
              <a:buNone/>
              <a:defRPr sz="1200" b="1"/>
            </a:lvl6pPr>
            <a:lvl7pPr marL="2082977" indent="0">
              <a:buNone/>
              <a:defRPr sz="1200" b="1"/>
            </a:lvl7pPr>
            <a:lvl8pPr marL="2430141" indent="0">
              <a:buNone/>
              <a:defRPr sz="1200" b="1"/>
            </a:lvl8pPr>
            <a:lvl9pPr marL="2777303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3"/>
            <a:ext cx="2915544" cy="53221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8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8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2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7163" indent="0">
              <a:buNone/>
              <a:defRPr sz="1100"/>
            </a:lvl2pPr>
            <a:lvl3pPr marL="694325" indent="0">
              <a:buNone/>
              <a:defRPr sz="900"/>
            </a:lvl3pPr>
            <a:lvl4pPr marL="1041489" indent="0">
              <a:buNone/>
              <a:defRPr sz="800"/>
            </a:lvl4pPr>
            <a:lvl5pPr marL="1388652" indent="0">
              <a:buNone/>
              <a:defRPr sz="800"/>
            </a:lvl5pPr>
            <a:lvl6pPr marL="1735814" indent="0">
              <a:buNone/>
              <a:defRPr sz="800"/>
            </a:lvl6pPr>
            <a:lvl7pPr marL="2082977" indent="0">
              <a:buNone/>
              <a:defRPr sz="800"/>
            </a:lvl7pPr>
            <a:lvl8pPr marL="2430141" indent="0">
              <a:buNone/>
              <a:defRPr sz="800"/>
            </a:lvl8pPr>
            <a:lvl9pPr marL="2777303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4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0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2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7163" indent="0">
              <a:buNone/>
              <a:defRPr sz="2100"/>
            </a:lvl2pPr>
            <a:lvl3pPr marL="694325" indent="0">
              <a:buNone/>
              <a:defRPr sz="1800"/>
            </a:lvl3pPr>
            <a:lvl4pPr marL="1041489" indent="0">
              <a:buNone/>
              <a:defRPr sz="1500"/>
            </a:lvl4pPr>
            <a:lvl5pPr marL="1388652" indent="0">
              <a:buNone/>
              <a:defRPr sz="1500"/>
            </a:lvl5pPr>
            <a:lvl6pPr marL="1735814" indent="0">
              <a:buNone/>
              <a:defRPr sz="1500"/>
            </a:lvl6pPr>
            <a:lvl7pPr marL="2082977" indent="0">
              <a:buNone/>
              <a:defRPr sz="1500"/>
            </a:lvl7pPr>
            <a:lvl8pPr marL="2430141" indent="0">
              <a:buNone/>
              <a:defRPr sz="1500"/>
            </a:lvl8pPr>
            <a:lvl9pPr marL="2777303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0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7163" indent="0">
              <a:buNone/>
              <a:defRPr sz="1100"/>
            </a:lvl2pPr>
            <a:lvl3pPr marL="694325" indent="0">
              <a:buNone/>
              <a:defRPr sz="900"/>
            </a:lvl3pPr>
            <a:lvl4pPr marL="1041489" indent="0">
              <a:buNone/>
              <a:defRPr sz="800"/>
            </a:lvl4pPr>
            <a:lvl5pPr marL="1388652" indent="0">
              <a:buNone/>
              <a:defRPr sz="800"/>
            </a:lvl5pPr>
            <a:lvl6pPr marL="1735814" indent="0">
              <a:buNone/>
              <a:defRPr sz="800"/>
            </a:lvl6pPr>
            <a:lvl7pPr marL="2082977" indent="0">
              <a:buNone/>
              <a:defRPr sz="800"/>
            </a:lvl7pPr>
            <a:lvl8pPr marL="2430141" indent="0">
              <a:buNone/>
              <a:defRPr sz="800"/>
            </a:lvl8pPr>
            <a:lvl9pPr marL="2777303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6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83988" tIns="41994" rIns="83988" bIns="41994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83988" tIns="41994" rIns="83988" bIns="41994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FF1BD-DC90-4358-93A4-000B3554DDB9}" type="datetimeFigureOut">
              <a:rPr kumimoji="1" lang="ja-JP" altLang="en-US" smtClean="0"/>
              <a:t>2017/11/15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83988" tIns="41994" rIns="83988" bIns="4199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12E82-C04D-4678-97C9-696A8EBB7F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08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94325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582" indent="-173582" algn="l" defTabSz="694325" rtl="0" eaLnBrk="1" latinLnBrk="0" hangingPunct="1">
        <a:lnSpc>
          <a:spcPct val="90000"/>
        </a:lnSpc>
        <a:spcBef>
          <a:spcPts val="76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44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67907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070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62233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09396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56559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03722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50885" indent="-173582" algn="l" defTabSz="694325" rtl="0" eaLnBrk="1" latinLnBrk="0" hangingPunct="1">
        <a:lnSpc>
          <a:spcPct val="90000"/>
        </a:lnSpc>
        <a:spcBef>
          <a:spcPts val="379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7163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4325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41489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652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5814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2977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30141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7303" algn="l" defTabSz="69432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Picture 7" descr="C:\Users\2149\Desktop\楽器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32208" y="8272340"/>
            <a:ext cx="46933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2149\Desktop\合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7349875"/>
            <a:ext cx="3154262" cy="210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22599" y="9277934"/>
            <a:ext cx="4798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TEL 0562-38-7030</a:t>
            </a:r>
            <a:r>
              <a:rPr kumimoji="1" lang="ja-JP" alt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Arial" pitchFamily="34" charset="0"/>
              </a:rPr>
              <a:t>　</a:t>
            </a:r>
            <a:r>
              <a:rPr kumimoji="1" lang="en-US" altLang="ja-JP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FAX 0562-38-7028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Arial" pitchFamily="34" charset="0"/>
              </a:rPr>
              <a:t>　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http://www.tokai-arts.jp</a:t>
            </a:r>
            <a:endParaRPr kumimoji="1" lang="en-US" altLang="ja-JP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Arial" pitchFamily="34" charset="0"/>
              </a:rPr>
              <a:t>〒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477-0031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 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愛知県東海市大田町下浜田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137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Arial" pitchFamily="34" charset="0"/>
              </a:rPr>
              <a:t>　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 </a:t>
            </a:r>
            <a:r>
              <a:rPr kumimoji="1" lang="en-US" altLang="ja-JP" sz="1000" b="0" i="0" u="none" strike="noStrike" cap="none" normalizeH="0" baseline="0" dirty="0" smtClean="0">
                <a:ln>
                  <a:noFill/>
                </a:ln>
                <a:effectLst/>
                <a:latin typeface="Century" pitchFamily="18" charset="0"/>
                <a:ea typeface="ＭＳ Ｐゴシック" pitchFamily="50" charset="-128"/>
                <a:cs typeface="Times New Roman" pitchFamily="18" charset="0"/>
              </a:rPr>
              <a:t>arts@city.tokai.lg.jp</a:t>
            </a:r>
            <a:endParaRPr kumimoji="1" lang="en-US" alt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pic>
        <p:nvPicPr>
          <p:cNvPr id="339" name="図 33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2015">
            <a:off x="5583122" y="77704"/>
            <a:ext cx="1214755" cy="1669415"/>
          </a:xfrm>
          <a:prstGeom prst="rect">
            <a:avLst/>
          </a:prstGeom>
        </p:spPr>
      </p:pic>
      <p:pic>
        <p:nvPicPr>
          <p:cNvPr id="351" name="図 35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7985" flipH="1">
            <a:off x="-43497" y="16743"/>
            <a:ext cx="1214755" cy="1669415"/>
          </a:xfrm>
          <a:prstGeom prst="rect">
            <a:avLst/>
          </a:prstGeom>
        </p:spPr>
      </p:pic>
      <p:sp>
        <p:nvSpPr>
          <p:cNvPr id="349" name="テキスト ボックス 7"/>
          <p:cNvSpPr txBox="1"/>
          <p:nvPr/>
        </p:nvSpPr>
        <p:spPr>
          <a:xfrm>
            <a:off x="255724" y="401552"/>
            <a:ext cx="6445820" cy="51777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4000" b="1" kern="100" dirty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P創英角ｺﾞｼｯｸUB"/>
                <a:cs typeface="Times New Roman"/>
              </a:rPr>
              <a:t>東海市</a:t>
            </a:r>
            <a:r>
              <a:rPr lang="ja-JP" sz="4000" b="1" kern="10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HGP創英角ｺﾞｼｯｸUB"/>
                <a:cs typeface="Times New Roman"/>
              </a:rPr>
              <a:t>アンサンブルフェスタ</a:t>
            </a:r>
            <a:endParaRPr lang="ja-JP" sz="1400" b="1" kern="100" dirty="0">
              <a:ln w="1905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</p:txBody>
      </p:sp>
      <p:sp>
        <p:nvSpPr>
          <p:cNvPr id="355" name="テキスト ボックス 7"/>
          <p:cNvSpPr txBox="1"/>
          <p:nvPr/>
        </p:nvSpPr>
        <p:spPr>
          <a:xfrm>
            <a:off x="1768300" y="126913"/>
            <a:ext cx="3376107" cy="3127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kern="100" dirty="0" smtClean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東海市芸術劇場市民スタッフ企画</a:t>
            </a:r>
            <a:endParaRPr 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052" name="Picture 4" descr="フラガール♪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91" y="7867518"/>
            <a:ext cx="875000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17827454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153" y="7664322"/>
            <a:ext cx="751304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C:\Users\2149\Desktop\楽器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350" y="7894758"/>
            <a:ext cx="46933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6" name="角丸四角形 355"/>
          <p:cNvSpPr/>
          <p:nvPr/>
        </p:nvSpPr>
        <p:spPr>
          <a:xfrm>
            <a:off x="-88900" y="1499557"/>
            <a:ext cx="6858000" cy="1345953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83820" algn="just">
              <a:lnSpc>
                <a:spcPts val="1800"/>
              </a:lnSpc>
              <a:spcAft>
                <a:spcPts val="0"/>
              </a:spcAft>
            </a:pPr>
            <a:r>
              <a:rPr lang="en-US" sz="1600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3820" algn="ctr">
              <a:lnSpc>
                <a:spcPts val="1800"/>
              </a:lnSpc>
              <a:spcAft>
                <a:spcPts val="0"/>
              </a:spcAft>
            </a:pPr>
            <a:r>
              <a:rPr lang="en-US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r>
              <a:rPr lang="ja-JP" altLang="en-US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まざまな</a:t>
            </a:r>
            <a:r>
              <a:rPr lang="ja-JP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音楽により、街のにぎわいを創り出したい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1600" kern="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3820"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600" b="1" kern="100" spc="6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ジャンル</a:t>
            </a:r>
            <a:r>
              <a:rPr lang="ja-JP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にとらわれず自由に音楽にふれあいながら、出演し、楽しみ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b="1" kern="100" spc="6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endParaRPr lang="en-US" altLang="ja-JP" sz="1600" b="1" kern="100" spc="6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3820"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“</a:t>
            </a:r>
            <a:r>
              <a:rPr lang="ja-JP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音楽の街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・東海市</a:t>
            </a:r>
            <a:r>
              <a:rPr lang="ja-JP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”を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創り上げる</a:t>
            </a:r>
            <a:r>
              <a:rPr lang="ja-JP" altLang="en-US" sz="1600" b="1" kern="100" spc="6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1600" b="1" kern="100" spc="60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3820"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出演</a:t>
            </a:r>
            <a:r>
              <a:rPr lang="ja-JP" sz="1600" b="1" kern="100" spc="6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する人、観客、スタッフすべてが主役になる</a:t>
            </a:r>
            <a:r>
              <a:rPr lang="ja-JP" sz="1600" b="1" kern="100" spc="60" dirty="0" smtClean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7" name="テキスト ボックス 7"/>
          <p:cNvSpPr txBox="1"/>
          <p:nvPr/>
        </p:nvSpPr>
        <p:spPr>
          <a:xfrm>
            <a:off x="860809" y="1198477"/>
            <a:ext cx="5329690" cy="23861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83820" algn="ctr">
              <a:lnSpc>
                <a:spcPts val="1400"/>
              </a:lnSpc>
              <a:spcAft>
                <a:spcPts val="0"/>
              </a:spcAft>
            </a:pPr>
            <a:r>
              <a:rPr lang="ja-JP" altLang="ja-JP" sz="2000" b="1" kern="100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“</a:t>
            </a:r>
            <a:r>
              <a:rPr lang="ja-JP" altLang="ja-JP" sz="2000" b="1" kern="100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メイリオ"/>
                <a:cs typeface="Times New Roman"/>
              </a:rPr>
              <a:t>東海市</a:t>
            </a:r>
            <a:r>
              <a:rPr lang="ja-JP" altLang="ja-JP" sz="2000" b="1" kern="100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メイリオ"/>
                <a:cs typeface="Times New Roman"/>
              </a:rPr>
              <a:t>を音楽であふれる</a:t>
            </a:r>
            <a:r>
              <a:rPr lang="ja-JP" altLang="ja-JP" sz="2000" b="1" kern="100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メイリオ"/>
                <a:cs typeface="Times New Roman"/>
              </a:rPr>
              <a:t>街</a:t>
            </a:r>
            <a:r>
              <a:rPr lang="ja-JP" altLang="ja-JP" sz="2000" b="1" kern="100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”</a:t>
            </a:r>
            <a:r>
              <a:rPr lang="ja-JP" altLang="ja-JP" sz="2000" b="1" kern="100" dirty="0" smtClean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メイリオ"/>
                <a:cs typeface="Times New Roman"/>
              </a:rPr>
              <a:t>に</a:t>
            </a:r>
            <a:r>
              <a:rPr lang="ja-JP" altLang="ja-JP" sz="2000" b="1" kern="100" dirty="0">
                <a:ln w="9525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メイリオ"/>
                <a:cs typeface="Times New Roman"/>
              </a:rPr>
              <a:t>しよう！</a:t>
            </a:r>
            <a:endParaRPr lang="ja-JP" altLang="ja-JP" sz="2000" b="1" kern="100" dirty="0">
              <a:ln w="9525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明朝"/>
              <a:cs typeface="Times New Roman"/>
            </a:endParaRPr>
          </a:p>
        </p:txBody>
      </p:sp>
      <p:sp>
        <p:nvSpPr>
          <p:cNvPr id="348" name="角丸四角形 347"/>
          <p:cNvSpPr/>
          <p:nvPr/>
        </p:nvSpPr>
        <p:spPr>
          <a:xfrm>
            <a:off x="221945" y="2917948"/>
            <a:ext cx="6513375" cy="1644579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83820" algn="just">
              <a:lnSpc>
                <a:spcPts val="1700"/>
              </a:lnSpc>
              <a:spcAft>
                <a:spcPts val="0"/>
              </a:spcAft>
            </a:pPr>
            <a:endParaRPr lang="ja-JP" sz="2000" kern="100" dirty="0">
              <a:effectLst/>
              <a:ea typeface="ＭＳ 明朝"/>
              <a:cs typeface="Times New Roman"/>
            </a:endParaRPr>
          </a:p>
          <a:p>
            <a:pPr indent="76200" algn="just">
              <a:lnSpc>
                <a:spcPts val="1700"/>
              </a:lnSpc>
              <a:spcAft>
                <a:spcPts val="0"/>
              </a:spcAft>
            </a:pPr>
            <a:r>
              <a:rPr lang="ja-JP" sz="2400" b="1" kern="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平成</a:t>
            </a:r>
            <a:r>
              <a:rPr lang="en-US" sz="24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29</a:t>
            </a:r>
            <a:r>
              <a:rPr lang="ja-JP" sz="24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年</a:t>
            </a:r>
            <a:r>
              <a:rPr lang="en-US" sz="40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12</a:t>
            </a:r>
            <a:r>
              <a:rPr lang="ja-JP" sz="20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月</a:t>
            </a:r>
            <a:r>
              <a:rPr lang="en-US" sz="40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9</a:t>
            </a:r>
            <a:r>
              <a:rPr lang="ja-JP" sz="2000" b="1" kern="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日（土</a:t>
            </a:r>
            <a:r>
              <a:rPr lang="ja-JP" sz="2000" b="1" kern="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）</a:t>
            </a:r>
            <a:r>
              <a:rPr lang="en-US" altLang="ja-JP" sz="32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9</a:t>
            </a:r>
            <a:r>
              <a:rPr lang="ja-JP" altLang="en-US" sz="24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時</a:t>
            </a:r>
            <a:r>
              <a:rPr lang="en-US" altLang="ja-JP" sz="24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40</a:t>
            </a:r>
            <a:r>
              <a:rPr lang="ja-JP" altLang="en-US" sz="2400" b="1" kern="0" spc="60" dirty="0">
                <a:solidFill>
                  <a:srgbClr val="000000"/>
                </a:solidFill>
                <a:ea typeface="メイリオ"/>
                <a:cs typeface="Times New Roman"/>
              </a:rPr>
              <a:t>分</a:t>
            </a:r>
            <a:r>
              <a:rPr lang="ja-JP" altLang="en-US" sz="18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開演</a:t>
            </a:r>
            <a:r>
              <a:rPr lang="ja-JP" altLang="en-US" sz="24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 </a:t>
            </a:r>
            <a:r>
              <a:rPr lang="en-US" altLang="ja-JP" sz="14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(10</a:t>
            </a:r>
            <a:r>
              <a:rPr lang="ja-JP" altLang="en-US" sz="1400" b="1" kern="0" spc="60" dirty="0">
                <a:solidFill>
                  <a:srgbClr val="000000"/>
                </a:solidFill>
                <a:ea typeface="メイリオ"/>
                <a:cs typeface="Times New Roman"/>
              </a:rPr>
              <a:t>分前開場</a:t>
            </a:r>
            <a:r>
              <a:rPr lang="en-US" altLang="ja-JP" sz="1400" b="1" kern="0" spc="60" dirty="0" smtClean="0">
                <a:solidFill>
                  <a:srgbClr val="000000"/>
                </a:solidFill>
                <a:ea typeface="メイリオ"/>
                <a:cs typeface="Times New Roman"/>
              </a:rPr>
              <a:t>)</a:t>
            </a:r>
            <a:endParaRPr lang="ja-JP" sz="2800" kern="100" dirty="0">
              <a:effectLst/>
              <a:ea typeface="ＭＳ 明朝"/>
              <a:cs typeface="Times New Roman"/>
            </a:endParaRPr>
          </a:p>
          <a:p>
            <a:pPr indent="83820" algn="just">
              <a:lnSpc>
                <a:spcPts val="1700"/>
              </a:lnSpc>
              <a:spcAft>
                <a:spcPts val="0"/>
              </a:spcAft>
            </a:pPr>
            <a:r>
              <a:rPr lang="en-US" sz="2800" b="1" kern="100" spc="60" dirty="0">
                <a:solidFill>
                  <a:srgbClr val="000000"/>
                </a:solidFill>
                <a:effectLst/>
                <a:latin typeface="メイリオ"/>
                <a:ea typeface="ＭＳ 明朝"/>
                <a:cs typeface="Times New Roman"/>
              </a:rPr>
              <a:t> </a:t>
            </a:r>
            <a:endParaRPr lang="ja-JP" sz="2800" kern="100" dirty="0">
              <a:effectLst/>
              <a:ea typeface="ＭＳ 明朝"/>
              <a:cs typeface="Times New Roman"/>
            </a:endParaRPr>
          </a:p>
          <a:p>
            <a:pPr indent="83820" algn="just">
              <a:lnSpc>
                <a:spcPts val="1700"/>
              </a:lnSpc>
              <a:spcAft>
                <a:spcPts val="0"/>
              </a:spcAft>
            </a:pPr>
            <a:r>
              <a:rPr lang="ja-JP" sz="2800" b="1" kern="10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東海市</a:t>
            </a:r>
            <a:r>
              <a:rPr lang="ja-JP" sz="2800" b="1" kern="10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芸術劇場多目的ホール　</a:t>
            </a:r>
            <a:endParaRPr lang="en-US" altLang="ja-JP" sz="2800" kern="100" dirty="0">
              <a:ea typeface="ＭＳ 明朝"/>
              <a:cs typeface="Times New Roman"/>
            </a:endParaRPr>
          </a:p>
          <a:p>
            <a:pPr indent="83820" algn="just">
              <a:lnSpc>
                <a:spcPts val="1700"/>
              </a:lnSpc>
              <a:spcAft>
                <a:spcPts val="0"/>
              </a:spcAft>
            </a:pPr>
            <a:endParaRPr lang="en-US" altLang="ja-JP" sz="2800" b="1" kern="100" spc="60" dirty="0" smtClean="0">
              <a:solidFill>
                <a:srgbClr val="000000"/>
              </a:solidFill>
              <a:effectLst/>
              <a:ea typeface="メイリオ"/>
              <a:cs typeface="Times New Roman"/>
            </a:endParaRPr>
          </a:p>
          <a:p>
            <a:pPr indent="83820" algn="just">
              <a:lnSpc>
                <a:spcPts val="1700"/>
              </a:lnSpc>
              <a:spcAft>
                <a:spcPts val="0"/>
              </a:spcAft>
            </a:pPr>
            <a:r>
              <a:rPr lang="ja-JP" altLang="en-US" sz="2800" b="1" kern="10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入場</a:t>
            </a:r>
            <a:r>
              <a:rPr lang="ja-JP" sz="2800" b="1" kern="10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無料</a:t>
            </a:r>
            <a:r>
              <a:rPr lang="ja-JP" sz="1400" b="1" kern="100" spc="60" dirty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（満員の場合、ご入場いただけない場合があります</a:t>
            </a:r>
            <a:r>
              <a:rPr lang="ja-JP" sz="1400" b="1" kern="100" spc="60" dirty="0" smtClean="0">
                <a:solidFill>
                  <a:srgbClr val="000000"/>
                </a:solidFill>
                <a:effectLst/>
                <a:ea typeface="メイリオ"/>
                <a:cs typeface="Times New Roman"/>
              </a:rPr>
              <a:t>）</a:t>
            </a:r>
            <a:endParaRPr lang="ja-JP" sz="2000" kern="100" dirty="0">
              <a:effectLst/>
              <a:ea typeface="ＭＳ 明朝"/>
              <a:cs typeface="Times New Roman"/>
            </a:endParaRPr>
          </a:p>
        </p:txBody>
      </p:sp>
      <p:pic>
        <p:nvPicPr>
          <p:cNvPr id="359" name="Picture 5" descr="1782745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2422" y="8048618"/>
            <a:ext cx="563478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0" name="Picture 4" descr="フラガール♪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15499" y="7810742"/>
            <a:ext cx="875000" cy="14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3" name="角丸四角形 362"/>
          <p:cNvSpPr/>
          <p:nvPr/>
        </p:nvSpPr>
        <p:spPr>
          <a:xfrm>
            <a:off x="243023" y="4708076"/>
            <a:ext cx="6513375" cy="315477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83820">
              <a:spcAft>
                <a:spcPts val="0"/>
              </a:spcAft>
            </a:pPr>
            <a:r>
              <a:rPr lang="ja-JP" altLang="en-US" sz="2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出演者</a:t>
            </a:r>
            <a:r>
              <a:rPr lang="en-US" altLang="ja-JP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出演順</a:t>
            </a:r>
            <a:r>
              <a:rPr lang="en-US" altLang="ja-JP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2800" b="1" kern="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indent="83820">
              <a:spcAft>
                <a:spcPts val="0"/>
              </a:spcAft>
            </a:pPr>
            <a:r>
              <a:rPr lang="ja-JP" altLang="en-US" sz="16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♪コール東海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合唱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♪ＳＰＧチアダンスプロジェクト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チアダンス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♪平洲中学校吹奏楽部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アンサンブル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</a:t>
            </a:r>
            <a:r>
              <a:rPr lang="en-US" altLang="ja-JP" sz="1800" b="1" kern="1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nanaco</a:t>
            </a: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＆なつき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タップダンス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♪東海南高校吹奏楽部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アンサンブル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♪ハーラウ</a:t>
            </a:r>
            <a:r>
              <a:rPr lang="ja-JP" altLang="en-US" sz="1800" b="1" kern="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・フラ・オ・</a:t>
            </a: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クウプアイリマ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ハワイアンフラ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♪横須賀中学校吹奏楽部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アンサンブル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♪ミルフィーユ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オカリナとギター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indent="83820">
              <a:spcAft>
                <a:spcPts val="0"/>
              </a:spcAft>
            </a:pPr>
            <a:r>
              <a:rPr lang="ja-JP" altLang="en-US" sz="18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♪横須賀高校吹奏楽部 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アンサンブル</a:t>
            </a:r>
            <a:r>
              <a:rPr lang="en-US" altLang="ja-JP" sz="1400" b="1" kern="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sz="1400" b="1" kern="100" dirty="0"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64795" y="3023736"/>
            <a:ext cx="6479599" cy="155371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5" name="Rectangle 3"/>
          <p:cNvSpPr>
            <a:spLocks noChangeArrowheads="1"/>
          </p:cNvSpPr>
          <p:nvPr/>
        </p:nvSpPr>
        <p:spPr bwMode="auto">
          <a:xfrm>
            <a:off x="4087255" y="9645402"/>
            <a:ext cx="24929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  <a:cs typeface="ＭＳ Ｐゴシック" pitchFamily="50" charset="-128"/>
              </a:rPr>
              <a:t>主催：東海市・東海市教育委員会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S明朝E" panose="02020900000000000000" pitchFamily="18" charset="-128"/>
              <a:ea typeface="HGS明朝E" panose="02020900000000000000" pitchFamily="18" charset="-128"/>
              <a:cs typeface="ＭＳ Ｐゴシック" pitchFamily="50" charset="-128"/>
            </a:endParaRPr>
          </a:p>
        </p:txBody>
      </p:sp>
      <p:pic>
        <p:nvPicPr>
          <p:cNvPr id="1026" name="Picture 2" descr="K:\01 固有\31 文化芸術振興\11 広報関係書\00  広報（PR）\ロゴマーク\■完成品■\MY unal+artstheatre r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64" y="9304715"/>
            <a:ext cx="1806830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2" name="二等辺三角形 361"/>
          <p:cNvSpPr/>
          <p:nvPr/>
        </p:nvSpPr>
        <p:spPr>
          <a:xfrm>
            <a:off x="-3371850" y="-2186499"/>
            <a:ext cx="13515975" cy="14245149"/>
          </a:xfrm>
          <a:prstGeom prst="triangle">
            <a:avLst>
              <a:gd name="adj" fmla="val 49923"/>
            </a:avLst>
          </a:prstGeom>
          <a:solidFill>
            <a:srgbClr val="FFFF00">
              <a:alpha val="20000"/>
            </a:srgb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2000">
                  <a:srgbClr val="FFC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6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1448</TotalTime>
  <Words>131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株式会社シグマコミュニケーションズ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sigma-tokai02</dc:creator>
  <cp:lastModifiedBy>東海市</cp:lastModifiedBy>
  <cp:revision>126</cp:revision>
  <cp:lastPrinted>2017-11-09T12:30:32Z</cp:lastPrinted>
  <dcterms:created xsi:type="dcterms:W3CDTF">2015-10-15T09:31:00Z</dcterms:created>
  <dcterms:modified xsi:type="dcterms:W3CDTF">2017-11-15T07:09:04Z</dcterms:modified>
</cp:coreProperties>
</file>